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09010-0D50-4210-972A-2165A003CBAF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DF90D-8667-43F4-8F3B-2C0FCB38E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 CONTINUED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ORDER BY Clause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ORDER By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Orders the result set alphabetically by a particular field</a:t>
            </a:r>
          </a:p>
          <a:p>
            <a:r>
              <a:rPr lang="en-US" dirty="0" smtClean="0"/>
              <a:t>Character case is ignored</a:t>
            </a:r>
          </a:p>
          <a:p>
            <a:r>
              <a:rPr lang="en-US" dirty="0" smtClean="0"/>
              <a:t>Syntax</a:t>
            </a:r>
          </a:p>
          <a:p>
            <a:pPr lvl="1"/>
            <a:r>
              <a:rPr lang="en-US" dirty="0"/>
              <a:t>ORDER BY fieldName1order, fieldName2 order</a:t>
            </a:r>
          </a:p>
          <a:p>
            <a:pPr lvl="2"/>
            <a:r>
              <a:rPr lang="en-US" dirty="0"/>
              <a:t>Results are sorted by fieldName1 and then by fieldName2</a:t>
            </a:r>
          </a:p>
          <a:p>
            <a:pPr lvl="2"/>
            <a:r>
              <a:rPr lang="en-US" dirty="0"/>
              <a:t>Order can be either ASC (the default) or </a:t>
            </a:r>
            <a:r>
              <a:rPr lang="en-US" dirty="0" smtClean="0"/>
              <a:t>DESC</a:t>
            </a:r>
          </a:p>
          <a:p>
            <a:r>
              <a:rPr lang="en-US" dirty="0" smtClean="0"/>
              <a:t>Collision? (first order returns a more than one of second)</a:t>
            </a:r>
          </a:p>
          <a:p>
            <a:pPr lvl="1"/>
            <a:r>
              <a:rPr lang="en-US" dirty="0" smtClean="0"/>
              <a:t>Specify ASC or DESC for secondary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359321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828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* from City Where Name LIKE “And%” ORDER BY Population;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2468880"/>
            <a:ext cx="6477000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655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 smtClean="0"/>
              <a:t>Forces the utilization of the binary collating sequence instead of ASCI as: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3352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Name from City WHERE Name &lt; BINARY ‘b’;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7700" y="2667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one needs testing as this query performs as ASCI return all cities beginning with a instead of all beginning with any capital letter (see page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4038600"/>
            <a:ext cx="73152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913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clause in ORDER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BINARY -&gt; sorts by binary values</a:t>
            </a:r>
          </a:p>
          <a:p>
            <a:r>
              <a:rPr lang="en-US" dirty="0" smtClean="0"/>
              <a:t>AS SIGNED -&gt; sorts </a:t>
            </a:r>
            <a:r>
              <a:rPr lang="en-US" smtClean="0"/>
              <a:t>as </a:t>
            </a:r>
            <a:r>
              <a:rPr lang="en-US" smtClean="0"/>
              <a:t>signed </a:t>
            </a:r>
            <a:r>
              <a:rPr lang="en-US" dirty="0" smtClean="0"/>
              <a:t>integer</a:t>
            </a:r>
          </a:p>
          <a:p>
            <a:r>
              <a:rPr lang="en-US" dirty="0" smtClean="0"/>
              <a:t>AS UNSIGNED -&gt; sorts as unsigned integer</a:t>
            </a:r>
          </a:p>
          <a:p>
            <a:r>
              <a:rPr lang="en-US" dirty="0" smtClean="0"/>
              <a:t>AS CHAR -&gt; sorts as a character string</a:t>
            </a:r>
          </a:p>
          <a:p>
            <a:r>
              <a:rPr lang="en-US" dirty="0" smtClean="0"/>
              <a:t>AS DATE -&gt; sorts as a date</a:t>
            </a:r>
          </a:p>
          <a:p>
            <a:r>
              <a:rPr lang="en-US" dirty="0" smtClean="0"/>
              <a:t>AS DATETIME -&gt; sorts as date and time</a:t>
            </a:r>
          </a:p>
          <a:p>
            <a:r>
              <a:rPr lang="en-US" dirty="0" smtClean="0"/>
              <a:t>AS TIME -&gt; sorts as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10</a:t>
            </a:r>
          </a:p>
          <a:p>
            <a:pPr lvl="1"/>
            <a:r>
              <a:rPr lang="en-US" dirty="0" smtClean="0"/>
              <a:t>Returns first 10 rows</a:t>
            </a:r>
          </a:p>
          <a:p>
            <a:r>
              <a:rPr lang="en-US" dirty="0" smtClean="0"/>
              <a:t>LIMIT 10,5</a:t>
            </a:r>
          </a:p>
          <a:p>
            <a:pPr lvl="1"/>
            <a:r>
              <a:rPr lang="en-US" dirty="0" smtClean="0"/>
              <a:t>Returns 10 rows beginning with the 6th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for the combining of data from two different tables</a:t>
            </a:r>
          </a:p>
          <a:p>
            <a:r>
              <a:rPr lang="en-US" dirty="0" smtClean="0"/>
              <a:t>Columns may be selected from both tables</a:t>
            </a:r>
          </a:p>
          <a:p>
            <a:r>
              <a:rPr lang="en-US" dirty="0" smtClean="0"/>
              <a:t>Tables are joined on the key / foreign key relationship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JOIN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1"/>
            <a:ext cx="830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tableOne</a:t>
            </a:r>
            <a:r>
              <a:rPr lang="en-US" dirty="0" smtClean="0"/>
              <a:t> INNER JOIN table2 USING </a:t>
            </a:r>
            <a:r>
              <a:rPr lang="en-US" dirty="0" err="1" smtClean="0"/>
              <a:t>keyColumnName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err="1" smtClean="0"/>
              <a:t>City.Name</a:t>
            </a:r>
            <a:r>
              <a:rPr lang="en-US" dirty="0" smtClean="0"/>
              <a:t>, Population, Language, </a:t>
            </a:r>
            <a:r>
              <a:rPr lang="en-US" dirty="0" err="1" smtClean="0"/>
              <a:t>IsOfficial</a:t>
            </a:r>
            <a:r>
              <a:rPr lang="en-US" dirty="0"/>
              <a:t> </a:t>
            </a:r>
            <a:r>
              <a:rPr lang="en-US" dirty="0" smtClean="0"/>
              <a:t>FROM City INNER JOIN </a:t>
            </a:r>
            <a:r>
              <a:rPr lang="en-US" dirty="0" err="1" smtClean="0"/>
              <a:t>CountryLanguage</a:t>
            </a:r>
            <a:r>
              <a:rPr lang="en-US" dirty="0"/>
              <a:t> </a:t>
            </a:r>
            <a:r>
              <a:rPr lang="en-US" dirty="0" smtClean="0"/>
              <a:t>USING ( </a:t>
            </a:r>
            <a:r>
              <a:rPr lang="en-US" dirty="0" err="1" smtClean="0"/>
              <a:t>CountryCode</a:t>
            </a:r>
            <a:r>
              <a:rPr lang="en-US" dirty="0" smtClean="0"/>
              <a:t> )  LIMIT 10 ;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 descr="Inner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505200"/>
            <a:ext cx="76200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INNER JOIN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 from tableName1 INNER JOIN tableName2 ON </a:t>
            </a:r>
          </a:p>
          <a:p>
            <a:r>
              <a:rPr lang="en-US" dirty="0" smtClean="0"/>
              <a:t>tableName1.fieldName </a:t>
            </a:r>
            <a:r>
              <a:rPr lang="en-US" smtClean="0"/>
              <a:t>= tableName2.fieldName;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294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SELECT CONTINUED</vt:lpstr>
      <vt:lpstr>The ORDER By clause</vt:lpstr>
      <vt:lpstr>ORDER BY</vt:lpstr>
      <vt:lpstr>BINARY keyword</vt:lpstr>
      <vt:lpstr>AS clause in ORDER BY</vt:lpstr>
      <vt:lpstr>LIMIT clause</vt:lpstr>
      <vt:lpstr>Joining Tables</vt:lpstr>
      <vt:lpstr>THE INNER JOIN</vt:lpstr>
      <vt:lpstr>Another INNER JOIN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 CONTINUED</dc:title>
  <dc:creator>charliem</dc:creator>
  <cp:lastModifiedBy>charliem</cp:lastModifiedBy>
  <cp:revision>9</cp:revision>
  <dcterms:created xsi:type="dcterms:W3CDTF">2010-11-02T21:22:36Z</dcterms:created>
  <dcterms:modified xsi:type="dcterms:W3CDTF">2010-11-03T20:20:15Z</dcterms:modified>
</cp:coreProperties>
</file>